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E6F172-D388-4F8D-A9E8-B885953C71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F70461-2C27-4C87-9416-6E5923BFECDA}">
      <dgm:prSet/>
      <dgm:spPr/>
      <dgm:t>
        <a:bodyPr/>
        <a:lstStyle/>
        <a:p>
          <a:r>
            <a:rPr lang="pt-BR"/>
            <a:t>GRANT (Libera acesso, aos componentes do banco de dados)</a:t>
          </a:r>
          <a:endParaRPr lang="en-US"/>
        </a:p>
      </dgm:t>
    </dgm:pt>
    <dgm:pt modelId="{65711137-DAFD-4FA1-9555-78F6EED7A7E9}" type="parTrans" cxnId="{D36DF6EC-88D0-4C4C-885B-1D2B951F2A85}">
      <dgm:prSet/>
      <dgm:spPr/>
      <dgm:t>
        <a:bodyPr/>
        <a:lstStyle/>
        <a:p>
          <a:endParaRPr lang="en-US"/>
        </a:p>
      </dgm:t>
    </dgm:pt>
    <dgm:pt modelId="{29221F78-A8CE-4D32-8888-89475F2278EB}" type="sibTrans" cxnId="{D36DF6EC-88D0-4C4C-885B-1D2B951F2A85}">
      <dgm:prSet/>
      <dgm:spPr/>
      <dgm:t>
        <a:bodyPr/>
        <a:lstStyle/>
        <a:p>
          <a:endParaRPr lang="en-US"/>
        </a:p>
      </dgm:t>
    </dgm:pt>
    <dgm:pt modelId="{DF4BE015-FB50-4B3F-B518-DDECFED986AE}">
      <dgm:prSet/>
      <dgm:spPr/>
      <dgm:t>
        <a:bodyPr/>
        <a:lstStyle/>
        <a:p>
          <a:r>
            <a:rPr lang="pt-BR"/>
            <a:t>REVOKE (Remove o acesso)</a:t>
          </a:r>
          <a:endParaRPr lang="en-US"/>
        </a:p>
      </dgm:t>
    </dgm:pt>
    <dgm:pt modelId="{528A4D8C-4A23-4DD5-8CB8-7EF6793D65DC}" type="parTrans" cxnId="{3612974A-E00D-4B93-959E-9ECDA642873A}">
      <dgm:prSet/>
      <dgm:spPr/>
      <dgm:t>
        <a:bodyPr/>
        <a:lstStyle/>
        <a:p>
          <a:endParaRPr lang="en-US"/>
        </a:p>
      </dgm:t>
    </dgm:pt>
    <dgm:pt modelId="{9949F5D0-60D2-4ABF-BC6E-63922CB1588F}" type="sibTrans" cxnId="{3612974A-E00D-4B93-959E-9ECDA642873A}">
      <dgm:prSet/>
      <dgm:spPr/>
      <dgm:t>
        <a:bodyPr/>
        <a:lstStyle/>
        <a:p>
          <a:endParaRPr lang="en-US"/>
        </a:p>
      </dgm:t>
    </dgm:pt>
    <dgm:pt modelId="{8A043713-1133-4DF8-991F-E2F7015D88E4}" type="pres">
      <dgm:prSet presAssocID="{BFE6F172-D388-4F8D-A9E8-B885953C71F7}" presName="root" presStyleCnt="0">
        <dgm:presLayoutVars>
          <dgm:dir/>
          <dgm:resizeHandles val="exact"/>
        </dgm:presLayoutVars>
      </dgm:prSet>
      <dgm:spPr/>
    </dgm:pt>
    <dgm:pt modelId="{7061C98F-CAFB-440B-A95D-57538F2121CB}" type="pres">
      <dgm:prSet presAssocID="{5EF70461-2C27-4C87-9416-6E5923BFECDA}" presName="compNode" presStyleCnt="0"/>
      <dgm:spPr/>
    </dgm:pt>
    <dgm:pt modelId="{33D713E6-5212-4DE6-B486-2DE84BCFC8E8}" type="pres">
      <dgm:prSet presAssocID="{5EF70461-2C27-4C87-9416-6E5923BFECDA}" presName="bgRect" presStyleLbl="bgShp" presStyleIdx="0" presStyleCnt="2"/>
      <dgm:spPr/>
    </dgm:pt>
    <dgm:pt modelId="{33936539-6249-4691-8FB6-6496B1DA99D5}" type="pres">
      <dgm:prSet presAssocID="{5EF70461-2C27-4C87-9416-6E5923BFEC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79CB88D9-EA85-4B1A-BF6F-2540636B2009}" type="pres">
      <dgm:prSet presAssocID="{5EF70461-2C27-4C87-9416-6E5923BFECDA}" presName="spaceRect" presStyleCnt="0"/>
      <dgm:spPr/>
    </dgm:pt>
    <dgm:pt modelId="{55129D7F-6FD2-4E9A-B003-8C50D508EFE5}" type="pres">
      <dgm:prSet presAssocID="{5EF70461-2C27-4C87-9416-6E5923BFECDA}" presName="parTx" presStyleLbl="revTx" presStyleIdx="0" presStyleCnt="2">
        <dgm:presLayoutVars>
          <dgm:chMax val="0"/>
          <dgm:chPref val="0"/>
        </dgm:presLayoutVars>
      </dgm:prSet>
      <dgm:spPr/>
    </dgm:pt>
    <dgm:pt modelId="{8422AEA1-4CBD-4CA7-B13A-F7E8B3C44E1A}" type="pres">
      <dgm:prSet presAssocID="{29221F78-A8CE-4D32-8888-89475F2278EB}" presName="sibTrans" presStyleCnt="0"/>
      <dgm:spPr/>
    </dgm:pt>
    <dgm:pt modelId="{D269783F-05E7-4669-B6BF-0EF3D1BD0368}" type="pres">
      <dgm:prSet presAssocID="{DF4BE015-FB50-4B3F-B518-DDECFED986AE}" presName="compNode" presStyleCnt="0"/>
      <dgm:spPr/>
    </dgm:pt>
    <dgm:pt modelId="{AE7E6667-458D-4D6D-8EF4-B7A18E9E4E8E}" type="pres">
      <dgm:prSet presAssocID="{DF4BE015-FB50-4B3F-B518-DDECFED986AE}" presName="bgRect" presStyleLbl="bgShp" presStyleIdx="1" presStyleCnt="2"/>
      <dgm:spPr/>
    </dgm:pt>
    <dgm:pt modelId="{D7AFE472-9178-4F27-B017-AE1B6BCBC8B0}" type="pres">
      <dgm:prSet presAssocID="{DF4BE015-FB50-4B3F-B518-DDECFED986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rracha"/>
        </a:ext>
      </dgm:extLst>
    </dgm:pt>
    <dgm:pt modelId="{458999B6-DA30-4CC8-A3D4-273419D26668}" type="pres">
      <dgm:prSet presAssocID="{DF4BE015-FB50-4B3F-B518-DDECFED986AE}" presName="spaceRect" presStyleCnt="0"/>
      <dgm:spPr/>
    </dgm:pt>
    <dgm:pt modelId="{C4A6F309-E9BB-4A27-ABE7-22159196C8A4}" type="pres">
      <dgm:prSet presAssocID="{DF4BE015-FB50-4B3F-B518-DDECFED986A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612974A-E00D-4B93-959E-9ECDA642873A}" srcId="{BFE6F172-D388-4F8D-A9E8-B885953C71F7}" destId="{DF4BE015-FB50-4B3F-B518-DDECFED986AE}" srcOrd="1" destOrd="0" parTransId="{528A4D8C-4A23-4DD5-8CB8-7EF6793D65DC}" sibTransId="{9949F5D0-60D2-4ABF-BC6E-63922CB1588F}"/>
    <dgm:cxn modelId="{C3DF9E83-9330-476A-86A6-DF2320663096}" type="presOf" srcId="{BFE6F172-D388-4F8D-A9E8-B885953C71F7}" destId="{8A043713-1133-4DF8-991F-E2F7015D88E4}" srcOrd="0" destOrd="0" presId="urn:microsoft.com/office/officeart/2018/2/layout/IconVerticalSolidList"/>
    <dgm:cxn modelId="{30DBC893-5814-42A8-8BB9-AA0923A33D8C}" type="presOf" srcId="{DF4BE015-FB50-4B3F-B518-DDECFED986AE}" destId="{C4A6F309-E9BB-4A27-ABE7-22159196C8A4}" srcOrd="0" destOrd="0" presId="urn:microsoft.com/office/officeart/2018/2/layout/IconVerticalSolidList"/>
    <dgm:cxn modelId="{97AB1DC3-4BC4-498A-A88B-04D337C0B41B}" type="presOf" srcId="{5EF70461-2C27-4C87-9416-6E5923BFECDA}" destId="{55129D7F-6FD2-4E9A-B003-8C50D508EFE5}" srcOrd="0" destOrd="0" presId="urn:microsoft.com/office/officeart/2018/2/layout/IconVerticalSolidList"/>
    <dgm:cxn modelId="{D36DF6EC-88D0-4C4C-885B-1D2B951F2A85}" srcId="{BFE6F172-D388-4F8D-A9E8-B885953C71F7}" destId="{5EF70461-2C27-4C87-9416-6E5923BFECDA}" srcOrd="0" destOrd="0" parTransId="{65711137-DAFD-4FA1-9555-78F6EED7A7E9}" sibTransId="{29221F78-A8CE-4D32-8888-89475F2278EB}"/>
    <dgm:cxn modelId="{6BBE04DD-EBFB-44D1-929A-DE318F820A0C}" type="presParOf" srcId="{8A043713-1133-4DF8-991F-E2F7015D88E4}" destId="{7061C98F-CAFB-440B-A95D-57538F2121CB}" srcOrd="0" destOrd="0" presId="urn:microsoft.com/office/officeart/2018/2/layout/IconVerticalSolidList"/>
    <dgm:cxn modelId="{3F327757-E3C8-487F-B3D2-855C3139C9DD}" type="presParOf" srcId="{7061C98F-CAFB-440B-A95D-57538F2121CB}" destId="{33D713E6-5212-4DE6-B486-2DE84BCFC8E8}" srcOrd="0" destOrd="0" presId="urn:microsoft.com/office/officeart/2018/2/layout/IconVerticalSolidList"/>
    <dgm:cxn modelId="{3EAEFB92-3285-4186-BE76-2950C239C8DE}" type="presParOf" srcId="{7061C98F-CAFB-440B-A95D-57538F2121CB}" destId="{33936539-6249-4691-8FB6-6496B1DA99D5}" srcOrd="1" destOrd="0" presId="urn:microsoft.com/office/officeart/2018/2/layout/IconVerticalSolidList"/>
    <dgm:cxn modelId="{72D60BBD-A1B4-4041-953C-5CFF1737D885}" type="presParOf" srcId="{7061C98F-CAFB-440B-A95D-57538F2121CB}" destId="{79CB88D9-EA85-4B1A-BF6F-2540636B2009}" srcOrd="2" destOrd="0" presId="urn:microsoft.com/office/officeart/2018/2/layout/IconVerticalSolidList"/>
    <dgm:cxn modelId="{3594C15F-07F3-43E9-8ED9-3946CC695A9E}" type="presParOf" srcId="{7061C98F-CAFB-440B-A95D-57538F2121CB}" destId="{55129D7F-6FD2-4E9A-B003-8C50D508EFE5}" srcOrd="3" destOrd="0" presId="urn:microsoft.com/office/officeart/2018/2/layout/IconVerticalSolidList"/>
    <dgm:cxn modelId="{EA2B0018-91F1-44D2-9BDE-811ABE742951}" type="presParOf" srcId="{8A043713-1133-4DF8-991F-E2F7015D88E4}" destId="{8422AEA1-4CBD-4CA7-B13A-F7E8B3C44E1A}" srcOrd="1" destOrd="0" presId="urn:microsoft.com/office/officeart/2018/2/layout/IconVerticalSolidList"/>
    <dgm:cxn modelId="{ED840D6A-88E5-4726-8CF2-91E98D9F73D4}" type="presParOf" srcId="{8A043713-1133-4DF8-991F-E2F7015D88E4}" destId="{D269783F-05E7-4669-B6BF-0EF3D1BD0368}" srcOrd="2" destOrd="0" presId="urn:microsoft.com/office/officeart/2018/2/layout/IconVerticalSolidList"/>
    <dgm:cxn modelId="{32E3CB10-684D-471B-846E-125AD6746EB7}" type="presParOf" srcId="{D269783F-05E7-4669-B6BF-0EF3D1BD0368}" destId="{AE7E6667-458D-4D6D-8EF4-B7A18E9E4E8E}" srcOrd="0" destOrd="0" presId="urn:microsoft.com/office/officeart/2018/2/layout/IconVerticalSolidList"/>
    <dgm:cxn modelId="{436E0EF6-80AF-4DF1-B702-8C3B0012FDF1}" type="presParOf" srcId="{D269783F-05E7-4669-B6BF-0EF3D1BD0368}" destId="{D7AFE472-9178-4F27-B017-AE1B6BCBC8B0}" srcOrd="1" destOrd="0" presId="urn:microsoft.com/office/officeart/2018/2/layout/IconVerticalSolidList"/>
    <dgm:cxn modelId="{1B6073A9-E2E3-4282-8BEB-DD9058411200}" type="presParOf" srcId="{D269783F-05E7-4669-B6BF-0EF3D1BD0368}" destId="{458999B6-DA30-4CC8-A3D4-273419D26668}" srcOrd="2" destOrd="0" presId="urn:microsoft.com/office/officeart/2018/2/layout/IconVerticalSolidList"/>
    <dgm:cxn modelId="{52158B48-A02D-4DC9-8247-769B4FAAF0C7}" type="presParOf" srcId="{D269783F-05E7-4669-B6BF-0EF3D1BD0368}" destId="{C4A6F309-E9BB-4A27-ABE7-22159196C8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21434E-F977-4044-89CE-7F9F5153950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2DD2508-2015-4BA2-BF25-2741636E2572}">
      <dgm:prSet/>
      <dgm:spPr/>
      <dgm:t>
        <a:bodyPr/>
        <a:lstStyle/>
        <a:p>
          <a:r>
            <a:rPr lang="en-US"/>
            <a:t>CREATE DATABASE</a:t>
          </a:r>
        </a:p>
      </dgm:t>
    </dgm:pt>
    <dgm:pt modelId="{C13CFECC-6995-4BCF-8D67-FCDCD4210FFB}" type="parTrans" cxnId="{59A4051C-260A-4EB4-BED3-F9E0594E8A63}">
      <dgm:prSet/>
      <dgm:spPr/>
      <dgm:t>
        <a:bodyPr/>
        <a:lstStyle/>
        <a:p>
          <a:endParaRPr lang="en-US"/>
        </a:p>
      </dgm:t>
    </dgm:pt>
    <dgm:pt modelId="{BF889A87-20DE-4536-BCB7-5DAD55F4AB39}" type="sibTrans" cxnId="{59A4051C-260A-4EB4-BED3-F9E0594E8A63}">
      <dgm:prSet/>
      <dgm:spPr/>
      <dgm:t>
        <a:bodyPr/>
        <a:lstStyle/>
        <a:p>
          <a:endParaRPr lang="en-US"/>
        </a:p>
      </dgm:t>
    </dgm:pt>
    <dgm:pt modelId="{70A52A1E-BCF2-44DF-99AF-28FFB4EB26A1}">
      <dgm:prSet/>
      <dgm:spPr/>
      <dgm:t>
        <a:bodyPr/>
        <a:lstStyle/>
        <a:p>
          <a:r>
            <a:rPr lang="en-US"/>
            <a:t>DROP DATABASE</a:t>
          </a:r>
        </a:p>
      </dgm:t>
    </dgm:pt>
    <dgm:pt modelId="{BED21089-4B8F-4A49-993E-985182966A2E}" type="parTrans" cxnId="{E559E8C6-E50D-40DD-94CA-8925D42FFA28}">
      <dgm:prSet/>
      <dgm:spPr/>
      <dgm:t>
        <a:bodyPr/>
        <a:lstStyle/>
        <a:p>
          <a:endParaRPr lang="en-US"/>
        </a:p>
      </dgm:t>
    </dgm:pt>
    <dgm:pt modelId="{6D7C3133-6AFE-46CD-BC00-DDF91684DD8D}" type="sibTrans" cxnId="{E559E8C6-E50D-40DD-94CA-8925D42FFA28}">
      <dgm:prSet/>
      <dgm:spPr/>
      <dgm:t>
        <a:bodyPr/>
        <a:lstStyle/>
        <a:p>
          <a:endParaRPr lang="en-US"/>
        </a:p>
      </dgm:t>
    </dgm:pt>
    <dgm:pt modelId="{1131F229-7FC0-4698-B7A0-7B31299F844D}">
      <dgm:prSet/>
      <dgm:spPr/>
      <dgm:t>
        <a:bodyPr/>
        <a:lstStyle/>
        <a:p>
          <a:r>
            <a:rPr lang="en-US"/>
            <a:t>USE</a:t>
          </a:r>
        </a:p>
      </dgm:t>
    </dgm:pt>
    <dgm:pt modelId="{79C7478B-22DF-44CB-BBB5-2A185A1E7238}" type="parTrans" cxnId="{DCF78148-FAB2-4E48-8230-537240D353A2}">
      <dgm:prSet/>
      <dgm:spPr/>
      <dgm:t>
        <a:bodyPr/>
        <a:lstStyle/>
        <a:p>
          <a:endParaRPr lang="en-US"/>
        </a:p>
      </dgm:t>
    </dgm:pt>
    <dgm:pt modelId="{AA47002C-E69E-4B89-BF3B-EC041A644E93}" type="sibTrans" cxnId="{DCF78148-FAB2-4E48-8230-537240D353A2}">
      <dgm:prSet/>
      <dgm:spPr/>
      <dgm:t>
        <a:bodyPr/>
        <a:lstStyle/>
        <a:p>
          <a:endParaRPr lang="en-US"/>
        </a:p>
      </dgm:t>
    </dgm:pt>
    <dgm:pt modelId="{1A1CF898-6947-47FB-A6E7-8D764E6B2DD3}">
      <dgm:prSet/>
      <dgm:spPr/>
      <dgm:t>
        <a:bodyPr/>
        <a:lstStyle/>
        <a:p>
          <a:r>
            <a:rPr lang="en-US"/>
            <a:t>CREATE TABLE</a:t>
          </a:r>
        </a:p>
      </dgm:t>
    </dgm:pt>
    <dgm:pt modelId="{7338F126-CEA7-43DF-AE0A-9C92A205051E}" type="parTrans" cxnId="{C43686BB-3284-4966-96EA-4A6C3E6E65B8}">
      <dgm:prSet/>
      <dgm:spPr/>
      <dgm:t>
        <a:bodyPr/>
        <a:lstStyle/>
        <a:p>
          <a:endParaRPr lang="en-US"/>
        </a:p>
      </dgm:t>
    </dgm:pt>
    <dgm:pt modelId="{B0E17D3C-5F99-4681-913F-9492DA70314D}" type="sibTrans" cxnId="{C43686BB-3284-4966-96EA-4A6C3E6E65B8}">
      <dgm:prSet/>
      <dgm:spPr/>
      <dgm:t>
        <a:bodyPr/>
        <a:lstStyle/>
        <a:p>
          <a:endParaRPr lang="en-US"/>
        </a:p>
      </dgm:t>
    </dgm:pt>
    <dgm:pt modelId="{E96CD614-EBC8-497F-8CFA-3A5D4B82C888}">
      <dgm:prSet/>
      <dgm:spPr/>
      <dgm:t>
        <a:bodyPr/>
        <a:lstStyle/>
        <a:p>
          <a:r>
            <a:rPr lang="en-US"/>
            <a:t>ALTER TABLE</a:t>
          </a:r>
        </a:p>
      </dgm:t>
    </dgm:pt>
    <dgm:pt modelId="{5AC7A06C-5BE1-48D8-91C6-93126E261B60}" type="parTrans" cxnId="{B5CC48BE-73E2-4F2C-B856-63DB3D540AB9}">
      <dgm:prSet/>
      <dgm:spPr/>
      <dgm:t>
        <a:bodyPr/>
        <a:lstStyle/>
        <a:p>
          <a:endParaRPr lang="en-US"/>
        </a:p>
      </dgm:t>
    </dgm:pt>
    <dgm:pt modelId="{3926DE6C-C87A-429C-A736-0B34C929F48B}" type="sibTrans" cxnId="{B5CC48BE-73E2-4F2C-B856-63DB3D540AB9}">
      <dgm:prSet/>
      <dgm:spPr/>
      <dgm:t>
        <a:bodyPr/>
        <a:lstStyle/>
        <a:p>
          <a:endParaRPr lang="en-US"/>
        </a:p>
      </dgm:t>
    </dgm:pt>
    <dgm:pt modelId="{332F4B67-7D6C-4255-9574-E959241EF2A6}">
      <dgm:prSet/>
      <dgm:spPr/>
      <dgm:t>
        <a:bodyPr/>
        <a:lstStyle/>
        <a:p>
          <a:r>
            <a:rPr lang="en-US"/>
            <a:t>DROP TABLE</a:t>
          </a:r>
        </a:p>
      </dgm:t>
    </dgm:pt>
    <dgm:pt modelId="{18FC37BD-AC55-45CD-B1A6-5C2FE3B171E4}" type="parTrans" cxnId="{71851160-F77B-4572-A0CD-41994374F896}">
      <dgm:prSet/>
      <dgm:spPr/>
      <dgm:t>
        <a:bodyPr/>
        <a:lstStyle/>
        <a:p>
          <a:endParaRPr lang="en-US"/>
        </a:p>
      </dgm:t>
    </dgm:pt>
    <dgm:pt modelId="{A90DCC05-D4B0-43CE-938B-278C51BA1647}" type="sibTrans" cxnId="{71851160-F77B-4572-A0CD-41994374F896}">
      <dgm:prSet/>
      <dgm:spPr/>
      <dgm:t>
        <a:bodyPr/>
        <a:lstStyle/>
        <a:p>
          <a:endParaRPr lang="en-US"/>
        </a:p>
      </dgm:t>
    </dgm:pt>
    <dgm:pt modelId="{9E5407C3-EC30-4092-B9EE-8C7B128CFC47}">
      <dgm:prSet/>
      <dgm:spPr/>
      <dgm:t>
        <a:bodyPr/>
        <a:lstStyle/>
        <a:p>
          <a:r>
            <a:rPr lang="en-US"/>
            <a:t>CREATE INDEX</a:t>
          </a:r>
        </a:p>
      </dgm:t>
    </dgm:pt>
    <dgm:pt modelId="{36414874-6F1D-411E-AE33-8334F4B91556}" type="parTrans" cxnId="{E74BACAF-91F0-4CDA-9A32-2F4E1B427B06}">
      <dgm:prSet/>
      <dgm:spPr/>
      <dgm:t>
        <a:bodyPr/>
        <a:lstStyle/>
        <a:p>
          <a:endParaRPr lang="en-US"/>
        </a:p>
      </dgm:t>
    </dgm:pt>
    <dgm:pt modelId="{AEC56FB7-F5DE-4470-8290-450959F9630F}" type="sibTrans" cxnId="{E74BACAF-91F0-4CDA-9A32-2F4E1B427B06}">
      <dgm:prSet/>
      <dgm:spPr/>
      <dgm:t>
        <a:bodyPr/>
        <a:lstStyle/>
        <a:p>
          <a:endParaRPr lang="en-US"/>
        </a:p>
      </dgm:t>
    </dgm:pt>
    <dgm:pt modelId="{571DFC29-6591-483E-B3C3-DF348917F3B3}">
      <dgm:prSet/>
      <dgm:spPr/>
      <dgm:t>
        <a:bodyPr/>
        <a:lstStyle/>
        <a:p>
          <a:r>
            <a:rPr lang="en-US"/>
            <a:t>DROP INDEX</a:t>
          </a:r>
        </a:p>
      </dgm:t>
    </dgm:pt>
    <dgm:pt modelId="{E73A693E-5BA4-42A2-90C4-CC12E5C3DB5D}" type="parTrans" cxnId="{158C9C22-A6F2-430C-A893-DE25210FB260}">
      <dgm:prSet/>
      <dgm:spPr/>
      <dgm:t>
        <a:bodyPr/>
        <a:lstStyle/>
        <a:p>
          <a:endParaRPr lang="en-US"/>
        </a:p>
      </dgm:t>
    </dgm:pt>
    <dgm:pt modelId="{D2579710-B58A-45E1-99C1-5829C97379D4}" type="sibTrans" cxnId="{158C9C22-A6F2-430C-A893-DE25210FB260}">
      <dgm:prSet/>
      <dgm:spPr/>
      <dgm:t>
        <a:bodyPr/>
        <a:lstStyle/>
        <a:p>
          <a:endParaRPr lang="en-US"/>
        </a:p>
      </dgm:t>
    </dgm:pt>
    <dgm:pt modelId="{5453994B-C049-4817-9FF7-F5C16404816C}" type="pres">
      <dgm:prSet presAssocID="{1B21434E-F977-4044-89CE-7F9F5153950B}" presName="linear" presStyleCnt="0">
        <dgm:presLayoutVars>
          <dgm:animLvl val="lvl"/>
          <dgm:resizeHandles val="exact"/>
        </dgm:presLayoutVars>
      </dgm:prSet>
      <dgm:spPr/>
    </dgm:pt>
    <dgm:pt modelId="{B5467A38-891B-4D2B-80F8-1AD080E91824}" type="pres">
      <dgm:prSet presAssocID="{F2DD2508-2015-4BA2-BF25-2741636E257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8BE6095F-24A6-4E65-AF08-1216A5DAC902}" type="pres">
      <dgm:prSet presAssocID="{BF889A87-20DE-4536-BCB7-5DAD55F4AB39}" presName="spacer" presStyleCnt="0"/>
      <dgm:spPr/>
    </dgm:pt>
    <dgm:pt modelId="{56734976-BE1C-4DBE-8765-7FC00C0FA5A2}" type="pres">
      <dgm:prSet presAssocID="{70A52A1E-BCF2-44DF-99AF-28FFB4EB26A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2D90E63-7E9C-43FA-9061-D2BFB0E69328}" type="pres">
      <dgm:prSet presAssocID="{6D7C3133-6AFE-46CD-BC00-DDF91684DD8D}" presName="spacer" presStyleCnt="0"/>
      <dgm:spPr/>
    </dgm:pt>
    <dgm:pt modelId="{BA407C43-823E-4265-B124-DD1F70D85C3F}" type="pres">
      <dgm:prSet presAssocID="{1131F229-7FC0-4698-B7A0-7B31299F844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F799CED4-1BFF-4E21-B5E2-90702C1D72C5}" type="pres">
      <dgm:prSet presAssocID="{AA47002C-E69E-4B89-BF3B-EC041A644E93}" presName="spacer" presStyleCnt="0"/>
      <dgm:spPr/>
    </dgm:pt>
    <dgm:pt modelId="{A9BF49D9-03E1-41D2-9D0D-0FB362C30ACD}" type="pres">
      <dgm:prSet presAssocID="{1A1CF898-6947-47FB-A6E7-8D764E6B2DD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E8B0ABF0-078E-4EEE-86B4-008E0EB559B9}" type="pres">
      <dgm:prSet presAssocID="{B0E17D3C-5F99-4681-913F-9492DA70314D}" presName="spacer" presStyleCnt="0"/>
      <dgm:spPr/>
    </dgm:pt>
    <dgm:pt modelId="{4322A47A-6007-4755-ABCA-FE649E275B5A}" type="pres">
      <dgm:prSet presAssocID="{E96CD614-EBC8-497F-8CFA-3A5D4B82C888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B9AEDFB-5B74-4A16-8EF4-1CB9BA04A35E}" type="pres">
      <dgm:prSet presAssocID="{3926DE6C-C87A-429C-A736-0B34C929F48B}" presName="spacer" presStyleCnt="0"/>
      <dgm:spPr/>
    </dgm:pt>
    <dgm:pt modelId="{2FBF5E53-7C30-4F90-B865-71F74F9CF09F}" type="pres">
      <dgm:prSet presAssocID="{332F4B67-7D6C-4255-9574-E959241EF2A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637BBCA9-5805-4C90-AB3C-442154952F6D}" type="pres">
      <dgm:prSet presAssocID="{A90DCC05-D4B0-43CE-938B-278C51BA1647}" presName="spacer" presStyleCnt="0"/>
      <dgm:spPr/>
    </dgm:pt>
    <dgm:pt modelId="{09125572-DA61-4A9F-BFF9-3621356F4951}" type="pres">
      <dgm:prSet presAssocID="{9E5407C3-EC30-4092-B9EE-8C7B128CFC4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F491DE3-5AF8-41D6-B7CC-DACF3064629E}" type="pres">
      <dgm:prSet presAssocID="{AEC56FB7-F5DE-4470-8290-450959F9630F}" presName="spacer" presStyleCnt="0"/>
      <dgm:spPr/>
    </dgm:pt>
    <dgm:pt modelId="{470DF6FF-051F-4CB5-BD37-34F524B21522}" type="pres">
      <dgm:prSet presAssocID="{571DFC29-6591-483E-B3C3-DF348917F3B3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E7903F07-83E6-4CE6-A9FA-78C0A5A9E7C4}" type="presOf" srcId="{332F4B67-7D6C-4255-9574-E959241EF2A6}" destId="{2FBF5E53-7C30-4F90-B865-71F74F9CF09F}" srcOrd="0" destOrd="0" presId="urn:microsoft.com/office/officeart/2005/8/layout/vList2"/>
    <dgm:cxn modelId="{5B63E00A-0264-4C95-9069-7723D02B294F}" type="presOf" srcId="{E96CD614-EBC8-497F-8CFA-3A5D4B82C888}" destId="{4322A47A-6007-4755-ABCA-FE649E275B5A}" srcOrd="0" destOrd="0" presId="urn:microsoft.com/office/officeart/2005/8/layout/vList2"/>
    <dgm:cxn modelId="{59A4051C-260A-4EB4-BED3-F9E0594E8A63}" srcId="{1B21434E-F977-4044-89CE-7F9F5153950B}" destId="{F2DD2508-2015-4BA2-BF25-2741636E2572}" srcOrd="0" destOrd="0" parTransId="{C13CFECC-6995-4BCF-8D67-FCDCD4210FFB}" sibTransId="{BF889A87-20DE-4536-BCB7-5DAD55F4AB39}"/>
    <dgm:cxn modelId="{AF8F4721-C837-4CAB-B9BB-3A6921A661B3}" type="presOf" srcId="{1131F229-7FC0-4698-B7A0-7B31299F844D}" destId="{BA407C43-823E-4265-B124-DD1F70D85C3F}" srcOrd="0" destOrd="0" presId="urn:microsoft.com/office/officeart/2005/8/layout/vList2"/>
    <dgm:cxn modelId="{158C9C22-A6F2-430C-A893-DE25210FB260}" srcId="{1B21434E-F977-4044-89CE-7F9F5153950B}" destId="{571DFC29-6591-483E-B3C3-DF348917F3B3}" srcOrd="7" destOrd="0" parTransId="{E73A693E-5BA4-42A2-90C4-CC12E5C3DB5D}" sibTransId="{D2579710-B58A-45E1-99C1-5829C97379D4}"/>
    <dgm:cxn modelId="{DA80843D-F1E0-4314-968B-89E77790ABB6}" type="presOf" srcId="{571DFC29-6591-483E-B3C3-DF348917F3B3}" destId="{470DF6FF-051F-4CB5-BD37-34F524B21522}" srcOrd="0" destOrd="0" presId="urn:microsoft.com/office/officeart/2005/8/layout/vList2"/>
    <dgm:cxn modelId="{71851160-F77B-4572-A0CD-41994374F896}" srcId="{1B21434E-F977-4044-89CE-7F9F5153950B}" destId="{332F4B67-7D6C-4255-9574-E959241EF2A6}" srcOrd="5" destOrd="0" parTransId="{18FC37BD-AC55-45CD-B1A6-5C2FE3B171E4}" sibTransId="{A90DCC05-D4B0-43CE-938B-278C51BA1647}"/>
    <dgm:cxn modelId="{DCF78148-FAB2-4E48-8230-537240D353A2}" srcId="{1B21434E-F977-4044-89CE-7F9F5153950B}" destId="{1131F229-7FC0-4698-B7A0-7B31299F844D}" srcOrd="2" destOrd="0" parTransId="{79C7478B-22DF-44CB-BBB5-2A185A1E7238}" sibTransId="{AA47002C-E69E-4B89-BF3B-EC041A644E93}"/>
    <dgm:cxn modelId="{E74BACAF-91F0-4CDA-9A32-2F4E1B427B06}" srcId="{1B21434E-F977-4044-89CE-7F9F5153950B}" destId="{9E5407C3-EC30-4092-B9EE-8C7B128CFC47}" srcOrd="6" destOrd="0" parTransId="{36414874-6F1D-411E-AE33-8334F4B91556}" sibTransId="{AEC56FB7-F5DE-4470-8290-450959F9630F}"/>
    <dgm:cxn modelId="{C43686BB-3284-4966-96EA-4A6C3E6E65B8}" srcId="{1B21434E-F977-4044-89CE-7F9F5153950B}" destId="{1A1CF898-6947-47FB-A6E7-8D764E6B2DD3}" srcOrd="3" destOrd="0" parTransId="{7338F126-CEA7-43DF-AE0A-9C92A205051E}" sibTransId="{B0E17D3C-5F99-4681-913F-9492DA70314D}"/>
    <dgm:cxn modelId="{B5CC48BE-73E2-4F2C-B856-63DB3D540AB9}" srcId="{1B21434E-F977-4044-89CE-7F9F5153950B}" destId="{E96CD614-EBC8-497F-8CFA-3A5D4B82C888}" srcOrd="4" destOrd="0" parTransId="{5AC7A06C-5BE1-48D8-91C6-93126E261B60}" sibTransId="{3926DE6C-C87A-429C-A736-0B34C929F48B}"/>
    <dgm:cxn modelId="{E559E8C6-E50D-40DD-94CA-8925D42FFA28}" srcId="{1B21434E-F977-4044-89CE-7F9F5153950B}" destId="{70A52A1E-BCF2-44DF-99AF-28FFB4EB26A1}" srcOrd="1" destOrd="0" parTransId="{BED21089-4B8F-4A49-993E-985182966A2E}" sibTransId="{6D7C3133-6AFE-46CD-BC00-DDF91684DD8D}"/>
    <dgm:cxn modelId="{F5C0D8EC-731D-48F6-882E-7E6B5F36B238}" type="presOf" srcId="{70A52A1E-BCF2-44DF-99AF-28FFB4EB26A1}" destId="{56734976-BE1C-4DBE-8765-7FC00C0FA5A2}" srcOrd="0" destOrd="0" presId="urn:microsoft.com/office/officeart/2005/8/layout/vList2"/>
    <dgm:cxn modelId="{981A1FEF-6FB0-435A-9522-ECB327FC2DEB}" type="presOf" srcId="{F2DD2508-2015-4BA2-BF25-2741636E2572}" destId="{B5467A38-891B-4D2B-80F8-1AD080E91824}" srcOrd="0" destOrd="0" presId="urn:microsoft.com/office/officeart/2005/8/layout/vList2"/>
    <dgm:cxn modelId="{B6EBE1F6-80C4-43A7-9B0F-324C38B1732D}" type="presOf" srcId="{1A1CF898-6947-47FB-A6E7-8D764E6B2DD3}" destId="{A9BF49D9-03E1-41D2-9D0D-0FB362C30ACD}" srcOrd="0" destOrd="0" presId="urn:microsoft.com/office/officeart/2005/8/layout/vList2"/>
    <dgm:cxn modelId="{7499F1F7-BD5F-4794-8FEF-C5591228DA0B}" type="presOf" srcId="{1B21434E-F977-4044-89CE-7F9F5153950B}" destId="{5453994B-C049-4817-9FF7-F5C16404816C}" srcOrd="0" destOrd="0" presId="urn:microsoft.com/office/officeart/2005/8/layout/vList2"/>
    <dgm:cxn modelId="{59F866FF-D474-4B7F-B798-60F1551D96D5}" type="presOf" srcId="{9E5407C3-EC30-4092-B9EE-8C7B128CFC47}" destId="{09125572-DA61-4A9F-BFF9-3621356F4951}" srcOrd="0" destOrd="0" presId="urn:microsoft.com/office/officeart/2005/8/layout/vList2"/>
    <dgm:cxn modelId="{238D29D5-F87C-4538-A41D-AAF70F31A28E}" type="presParOf" srcId="{5453994B-C049-4817-9FF7-F5C16404816C}" destId="{B5467A38-891B-4D2B-80F8-1AD080E91824}" srcOrd="0" destOrd="0" presId="urn:microsoft.com/office/officeart/2005/8/layout/vList2"/>
    <dgm:cxn modelId="{64310EF2-1C8A-4A47-8969-709E38924E8A}" type="presParOf" srcId="{5453994B-C049-4817-9FF7-F5C16404816C}" destId="{8BE6095F-24A6-4E65-AF08-1216A5DAC902}" srcOrd="1" destOrd="0" presId="urn:microsoft.com/office/officeart/2005/8/layout/vList2"/>
    <dgm:cxn modelId="{D3B2EA0B-A0CF-4725-BF1E-7312EAEA4147}" type="presParOf" srcId="{5453994B-C049-4817-9FF7-F5C16404816C}" destId="{56734976-BE1C-4DBE-8765-7FC00C0FA5A2}" srcOrd="2" destOrd="0" presId="urn:microsoft.com/office/officeart/2005/8/layout/vList2"/>
    <dgm:cxn modelId="{54BCC8BD-0A20-41EE-A106-CDF15D4AF878}" type="presParOf" srcId="{5453994B-C049-4817-9FF7-F5C16404816C}" destId="{B2D90E63-7E9C-43FA-9061-D2BFB0E69328}" srcOrd="3" destOrd="0" presId="urn:microsoft.com/office/officeart/2005/8/layout/vList2"/>
    <dgm:cxn modelId="{D40EE84C-73BB-4646-A757-BF72D5950405}" type="presParOf" srcId="{5453994B-C049-4817-9FF7-F5C16404816C}" destId="{BA407C43-823E-4265-B124-DD1F70D85C3F}" srcOrd="4" destOrd="0" presId="urn:microsoft.com/office/officeart/2005/8/layout/vList2"/>
    <dgm:cxn modelId="{231074BE-A8BB-4E8F-8024-D0B49BCC99B5}" type="presParOf" srcId="{5453994B-C049-4817-9FF7-F5C16404816C}" destId="{F799CED4-1BFF-4E21-B5E2-90702C1D72C5}" srcOrd="5" destOrd="0" presId="urn:microsoft.com/office/officeart/2005/8/layout/vList2"/>
    <dgm:cxn modelId="{C948E084-D322-41FF-A69A-8B308CF42C1F}" type="presParOf" srcId="{5453994B-C049-4817-9FF7-F5C16404816C}" destId="{A9BF49D9-03E1-41D2-9D0D-0FB362C30ACD}" srcOrd="6" destOrd="0" presId="urn:microsoft.com/office/officeart/2005/8/layout/vList2"/>
    <dgm:cxn modelId="{987A304D-688C-419C-9D28-82F0C76951F2}" type="presParOf" srcId="{5453994B-C049-4817-9FF7-F5C16404816C}" destId="{E8B0ABF0-078E-4EEE-86B4-008E0EB559B9}" srcOrd="7" destOrd="0" presId="urn:microsoft.com/office/officeart/2005/8/layout/vList2"/>
    <dgm:cxn modelId="{C46CEE52-3B47-44D8-8070-54429B9C862A}" type="presParOf" srcId="{5453994B-C049-4817-9FF7-F5C16404816C}" destId="{4322A47A-6007-4755-ABCA-FE649E275B5A}" srcOrd="8" destOrd="0" presId="urn:microsoft.com/office/officeart/2005/8/layout/vList2"/>
    <dgm:cxn modelId="{4505B7DB-C3DC-48EC-A643-957692906572}" type="presParOf" srcId="{5453994B-C049-4817-9FF7-F5C16404816C}" destId="{AB9AEDFB-5B74-4A16-8EF4-1CB9BA04A35E}" srcOrd="9" destOrd="0" presId="urn:microsoft.com/office/officeart/2005/8/layout/vList2"/>
    <dgm:cxn modelId="{5F4FC965-367D-4362-B4EB-2671F56E2F35}" type="presParOf" srcId="{5453994B-C049-4817-9FF7-F5C16404816C}" destId="{2FBF5E53-7C30-4F90-B865-71F74F9CF09F}" srcOrd="10" destOrd="0" presId="urn:microsoft.com/office/officeart/2005/8/layout/vList2"/>
    <dgm:cxn modelId="{049759E2-B153-4221-9E1F-3083EC3557BC}" type="presParOf" srcId="{5453994B-C049-4817-9FF7-F5C16404816C}" destId="{637BBCA9-5805-4C90-AB3C-442154952F6D}" srcOrd="11" destOrd="0" presId="urn:microsoft.com/office/officeart/2005/8/layout/vList2"/>
    <dgm:cxn modelId="{9DB72ACD-AB19-4C6F-8636-2456179298D1}" type="presParOf" srcId="{5453994B-C049-4817-9FF7-F5C16404816C}" destId="{09125572-DA61-4A9F-BFF9-3621356F4951}" srcOrd="12" destOrd="0" presId="urn:microsoft.com/office/officeart/2005/8/layout/vList2"/>
    <dgm:cxn modelId="{1EEFA7F0-9641-4598-83ED-96C6B45DBFDB}" type="presParOf" srcId="{5453994B-C049-4817-9FF7-F5C16404816C}" destId="{1F491DE3-5AF8-41D6-B7CC-DACF3064629E}" srcOrd="13" destOrd="0" presId="urn:microsoft.com/office/officeart/2005/8/layout/vList2"/>
    <dgm:cxn modelId="{59594F71-5D94-4CC1-88BB-26EB4BAA9AD3}" type="presParOf" srcId="{5453994B-C049-4817-9FF7-F5C16404816C}" destId="{470DF6FF-051F-4CB5-BD37-34F524B2152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41F567-4BC0-465E-9D66-74BD263E49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F59276-42B0-4D53-9113-CC56EEC1C309}">
      <dgm:prSet/>
      <dgm:spPr/>
      <dgm:t>
        <a:bodyPr/>
        <a:lstStyle/>
        <a:p>
          <a:r>
            <a:rPr lang="en-US"/>
            <a:t>INSERT</a:t>
          </a:r>
        </a:p>
      </dgm:t>
    </dgm:pt>
    <dgm:pt modelId="{69B96AAE-22A6-4B67-A541-50FF573FC2AC}" type="parTrans" cxnId="{A401A275-D938-47E0-8C2E-5E4FD932FABD}">
      <dgm:prSet/>
      <dgm:spPr/>
      <dgm:t>
        <a:bodyPr/>
        <a:lstStyle/>
        <a:p>
          <a:endParaRPr lang="en-US"/>
        </a:p>
      </dgm:t>
    </dgm:pt>
    <dgm:pt modelId="{39B8E0FC-FDC8-4AFF-A449-8EC21993A0A2}" type="sibTrans" cxnId="{A401A275-D938-47E0-8C2E-5E4FD932FABD}">
      <dgm:prSet/>
      <dgm:spPr/>
      <dgm:t>
        <a:bodyPr/>
        <a:lstStyle/>
        <a:p>
          <a:endParaRPr lang="en-US"/>
        </a:p>
      </dgm:t>
    </dgm:pt>
    <dgm:pt modelId="{EDDF587E-2CA1-403A-8D20-4324D7710528}">
      <dgm:prSet/>
      <dgm:spPr/>
      <dgm:t>
        <a:bodyPr/>
        <a:lstStyle/>
        <a:p>
          <a:r>
            <a:rPr lang="pt-BR"/>
            <a:t>UPDATE</a:t>
          </a:r>
          <a:endParaRPr lang="en-US"/>
        </a:p>
      </dgm:t>
    </dgm:pt>
    <dgm:pt modelId="{165AB248-C02A-4352-84AB-6CCF67656F2D}" type="parTrans" cxnId="{29479E87-3B3B-4553-AB04-FC9AA9292867}">
      <dgm:prSet/>
      <dgm:spPr/>
      <dgm:t>
        <a:bodyPr/>
        <a:lstStyle/>
        <a:p>
          <a:endParaRPr lang="en-US"/>
        </a:p>
      </dgm:t>
    </dgm:pt>
    <dgm:pt modelId="{3ED930B3-7EA4-4DE6-A7A6-636AC08AE3C5}" type="sibTrans" cxnId="{29479E87-3B3B-4553-AB04-FC9AA9292867}">
      <dgm:prSet/>
      <dgm:spPr/>
      <dgm:t>
        <a:bodyPr/>
        <a:lstStyle/>
        <a:p>
          <a:endParaRPr lang="en-US"/>
        </a:p>
      </dgm:t>
    </dgm:pt>
    <dgm:pt modelId="{5F395494-7772-4088-A8D2-1C6816F64F9D}">
      <dgm:prSet/>
      <dgm:spPr/>
      <dgm:t>
        <a:bodyPr/>
        <a:lstStyle/>
        <a:p>
          <a:r>
            <a:rPr lang="pt-BR"/>
            <a:t>DELETE</a:t>
          </a:r>
          <a:endParaRPr lang="en-US"/>
        </a:p>
      </dgm:t>
    </dgm:pt>
    <dgm:pt modelId="{915A28E0-A791-4D50-A1E8-8C993FB02DDA}" type="parTrans" cxnId="{945985FE-5805-4551-BB20-369178BC341D}">
      <dgm:prSet/>
      <dgm:spPr/>
      <dgm:t>
        <a:bodyPr/>
        <a:lstStyle/>
        <a:p>
          <a:endParaRPr lang="en-US"/>
        </a:p>
      </dgm:t>
    </dgm:pt>
    <dgm:pt modelId="{296B0E0A-8F02-40B3-AA15-08771F29C927}" type="sibTrans" cxnId="{945985FE-5805-4551-BB20-369178BC341D}">
      <dgm:prSet/>
      <dgm:spPr/>
      <dgm:t>
        <a:bodyPr/>
        <a:lstStyle/>
        <a:p>
          <a:endParaRPr lang="en-US"/>
        </a:p>
      </dgm:t>
    </dgm:pt>
    <dgm:pt modelId="{1B00441F-509A-4FEC-BE43-F8BB39EEA1A1}">
      <dgm:prSet/>
      <dgm:spPr/>
      <dgm:t>
        <a:bodyPr/>
        <a:lstStyle/>
        <a:p>
          <a:r>
            <a:rPr lang="pt-BR"/>
            <a:t>SELECT</a:t>
          </a:r>
          <a:endParaRPr lang="en-US"/>
        </a:p>
      </dgm:t>
    </dgm:pt>
    <dgm:pt modelId="{13BDDD6B-9856-461E-AE8C-B610272E9B41}" type="parTrans" cxnId="{B2779C89-4A06-42D2-BB15-3F2AD312584E}">
      <dgm:prSet/>
      <dgm:spPr/>
      <dgm:t>
        <a:bodyPr/>
        <a:lstStyle/>
        <a:p>
          <a:endParaRPr lang="en-US"/>
        </a:p>
      </dgm:t>
    </dgm:pt>
    <dgm:pt modelId="{278EBAA3-0B8E-4B31-9DCA-F71A1E391A3C}" type="sibTrans" cxnId="{B2779C89-4A06-42D2-BB15-3F2AD312584E}">
      <dgm:prSet/>
      <dgm:spPr/>
      <dgm:t>
        <a:bodyPr/>
        <a:lstStyle/>
        <a:p>
          <a:endParaRPr lang="en-US"/>
        </a:p>
      </dgm:t>
    </dgm:pt>
    <dgm:pt modelId="{2D97A1E4-A1AD-41CB-9934-878C3D6EB354}" type="pres">
      <dgm:prSet presAssocID="{0F41F567-4BC0-465E-9D66-74BD263E4923}" presName="root" presStyleCnt="0">
        <dgm:presLayoutVars>
          <dgm:dir/>
          <dgm:resizeHandles val="exact"/>
        </dgm:presLayoutVars>
      </dgm:prSet>
      <dgm:spPr/>
    </dgm:pt>
    <dgm:pt modelId="{46D9C015-B993-4559-9D70-17028782768E}" type="pres">
      <dgm:prSet presAssocID="{1DF59276-42B0-4D53-9113-CC56EEC1C309}" presName="compNode" presStyleCnt="0"/>
      <dgm:spPr/>
    </dgm:pt>
    <dgm:pt modelId="{7294B40E-EB7D-43A1-8458-81E8A6AB6AE9}" type="pres">
      <dgm:prSet presAssocID="{1DF59276-42B0-4D53-9113-CC56EEC1C309}" presName="bgRect" presStyleLbl="bgShp" presStyleIdx="0" presStyleCnt="4"/>
      <dgm:spPr/>
    </dgm:pt>
    <dgm:pt modelId="{B84E57DC-9F1D-4CD2-942C-6E48426B7C6E}" type="pres">
      <dgm:prSet presAssocID="{1DF59276-42B0-4D53-9113-CC56EEC1C3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egar"/>
        </a:ext>
      </dgm:extLst>
    </dgm:pt>
    <dgm:pt modelId="{6DFED5DF-05F4-46AD-8DC8-B5D72D8B2831}" type="pres">
      <dgm:prSet presAssocID="{1DF59276-42B0-4D53-9113-CC56EEC1C309}" presName="spaceRect" presStyleCnt="0"/>
      <dgm:spPr/>
    </dgm:pt>
    <dgm:pt modelId="{1B5E7016-756F-4564-A12E-060C6A50C817}" type="pres">
      <dgm:prSet presAssocID="{1DF59276-42B0-4D53-9113-CC56EEC1C309}" presName="parTx" presStyleLbl="revTx" presStyleIdx="0" presStyleCnt="4">
        <dgm:presLayoutVars>
          <dgm:chMax val="0"/>
          <dgm:chPref val="0"/>
        </dgm:presLayoutVars>
      </dgm:prSet>
      <dgm:spPr/>
    </dgm:pt>
    <dgm:pt modelId="{11E0B313-4EA9-406A-B490-17FC7CBF4AFE}" type="pres">
      <dgm:prSet presAssocID="{39B8E0FC-FDC8-4AFF-A449-8EC21993A0A2}" presName="sibTrans" presStyleCnt="0"/>
      <dgm:spPr/>
    </dgm:pt>
    <dgm:pt modelId="{A7C15CFE-1ACF-49A1-BE63-3A03EAB7B1E0}" type="pres">
      <dgm:prSet presAssocID="{EDDF587E-2CA1-403A-8D20-4324D7710528}" presName="compNode" presStyleCnt="0"/>
      <dgm:spPr/>
    </dgm:pt>
    <dgm:pt modelId="{368D865D-33AE-4DA5-9865-1AEA40466998}" type="pres">
      <dgm:prSet presAssocID="{EDDF587E-2CA1-403A-8D20-4324D7710528}" presName="bgRect" presStyleLbl="bgShp" presStyleIdx="1" presStyleCnt="4"/>
      <dgm:spPr/>
    </dgm:pt>
    <dgm:pt modelId="{7766B745-C6B5-41EB-BBB3-33DA014A8A35}" type="pres">
      <dgm:prSet presAssocID="{EDDF587E-2CA1-403A-8D20-4324D77105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BA7BBBBF-30D0-4C60-9D5B-E248BB42C163}" type="pres">
      <dgm:prSet presAssocID="{EDDF587E-2CA1-403A-8D20-4324D7710528}" presName="spaceRect" presStyleCnt="0"/>
      <dgm:spPr/>
    </dgm:pt>
    <dgm:pt modelId="{0A477637-042F-4730-B2F1-89BEBE47E115}" type="pres">
      <dgm:prSet presAssocID="{EDDF587E-2CA1-403A-8D20-4324D7710528}" presName="parTx" presStyleLbl="revTx" presStyleIdx="1" presStyleCnt="4">
        <dgm:presLayoutVars>
          <dgm:chMax val="0"/>
          <dgm:chPref val="0"/>
        </dgm:presLayoutVars>
      </dgm:prSet>
      <dgm:spPr/>
    </dgm:pt>
    <dgm:pt modelId="{B48EAD9B-30F0-4D40-BEAF-7170E14362E0}" type="pres">
      <dgm:prSet presAssocID="{3ED930B3-7EA4-4DE6-A7A6-636AC08AE3C5}" presName="sibTrans" presStyleCnt="0"/>
      <dgm:spPr/>
    </dgm:pt>
    <dgm:pt modelId="{902537ED-C10E-416B-85F4-7D3A321B1F5A}" type="pres">
      <dgm:prSet presAssocID="{5F395494-7772-4088-A8D2-1C6816F64F9D}" presName="compNode" presStyleCnt="0"/>
      <dgm:spPr/>
    </dgm:pt>
    <dgm:pt modelId="{14DF9F39-3FE2-4D26-A6C6-50EC3AED5602}" type="pres">
      <dgm:prSet presAssocID="{5F395494-7772-4088-A8D2-1C6816F64F9D}" presName="bgRect" presStyleLbl="bgShp" presStyleIdx="2" presStyleCnt="4"/>
      <dgm:spPr/>
    </dgm:pt>
    <dgm:pt modelId="{7BF6CA88-5FD8-45E5-AC5F-33DF7D9ABD02}" type="pres">
      <dgm:prSet presAssocID="{5F395494-7772-4088-A8D2-1C6816F64F9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5D5CB01D-5A03-455D-9D92-BCE126BF323E}" type="pres">
      <dgm:prSet presAssocID="{5F395494-7772-4088-A8D2-1C6816F64F9D}" presName="spaceRect" presStyleCnt="0"/>
      <dgm:spPr/>
    </dgm:pt>
    <dgm:pt modelId="{41F87BA5-8490-4AE0-9419-9E3D283C29FD}" type="pres">
      <dgm:prSet presAssocID="{5F395494-7772-4088-A8D2-1C6816F64F9D}" presName="parTx" presStyleLbl="revTx" presStyleIdx="2" presStyleCnt="4">
        <dgm:presLayoutVars>
          <dgm:chMax val="0"/>
          <dgm:chPref val="0"/>
        </dgm:presLayoutVars>
      </dgm:prSet>
      <dgm:spPr/>
    </dgm:pt>
    <dgm:pt modelId="{D60E7265-9471-415E-8426-2507764C02C5}" type="pres">
      <dgm:prSet presAssocID="{296B0E0A-8F02-40B3-AA15-08771F29C927}" presName="sibTrans" presStyleCnt="0"/>
      <dgm:spPr/>
    </dgm:pt>
    <dgm:pt modelId="{A59EC2C6-903C-4D6D-8D5B-63F9A3413E9E}" type="pres">
      <dgm:prSet presAssocID="{1B00441F-509A-4FEC-BE43-F8BB39EEA1A1}" presName="compNode" presStyleCnt="0"/>
      <dgm:spPr/>
    </dgm:pt>
    <dgm:pt modelId="{13AE21E2-51FE-439D-997F-8F35E127C0E5}" type="pres">
      <dgm:prSet presAssocID="{1B00441F-509A-4FEC-BE43-F8BB39EEA1A1}" presName="bgRect" presStyleLbl="bgShp" presStyleIdx="3" presStyleCnt="4"/>
      <dgm:spPr/>
    </dgm:pt>
    <dgm:pt modelId="{9460297C-AE78-47C8-ABF1-416BDEC6FCAA}" type="pres">
      <dgm:prSet presAssocID="{1B00441F-509A-4FEC-BE43-F8BB39EEA1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3EF06F5F-E80F-4970-B3F1-281FB67DA6AA}" type="pres">
      <dgm:prSet presAssocID="{1B00441F-509A-4FEC-BE43-F8BB39EEA1A1}" presName="spaceRect" presStyleCnt="0"/>
      <dgm:spPr/>
    </dgm:pt>
    <dgm:pt modelId="{0D64F6E5-7E09-4D43-8303-A11920D74611}" type="pres">
      <dgm:prSet presAssocID="{1B00441F-509A-4FEC-BE43-F8BB39EEA1A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E1FCE26-E316-4E0D-9ECC-406C7440095A}" type="presOf" srcId="{1DF59276-42B0-4D53-9113-CC56EEC1C309}" destId="{1B5E7016-756F-4564-A12E-060C6A50C817}" srcOrd="0" destOrd="0" presId="urn:microsoft.com/office/officeart/2018/2/layout/IconVerticalSolidList"/>
    <dgm:cxn modelId="{2CC9913E-AF45-40C5-88A8-18B3369C846A}" type="presOf" srcId="{1B00441F-509A-4FEC-BE43-F8BB39EEA1A1}" destId="{0D64F6E5-7E09-4D43-8303-A11920D74611}" srcOrd="0" destOrd="0" presId="urn:microsoft.com/office/officeart/2018/2/layout/IconVerticalSolidList"/>
    <dgm:cxn modelId="{F45D5246-54C4-475D-8480-0023F530A57C}" type="presOf" srcId="{0F41F567-4BC0-465E-9D66-74BD263E4923}" destId="{2D97A1E4-A1AD-41CB-9934-878C3D6EB354}" srcOrd="0" destOrd="0" presId="urn:microsoft.com/office/officeart/2018/2/layout/IconVerticalSolidList"/>
    <dgm:cxn modelId="{A401A275-D938-47E0-8C2E-5E4FD932FABD}" srcId="{0F41F567-4BC0-465E-9D66-74BD263E4923}" destId="{1DF59276-42B0-4D53-9113-CC56EEC1C309}" srcOrd="0" destOrd="0" parTransId="{69B96AAE-22A6-4B67-A541-50FF573FC2AC}" sibTransId="{39B8E0FC-FDC8-4AFF-A449-8EC21993A0A2}"/>
    <dgm:cxn modelId="{29479E87-3B3B-4553-AB04-FC9AA9292867}" srcId="{0F41F567-4BC0-465E-9D66-74BD263E4923}" destId="{EDDF587E-2CA1-403A-8D20-4324D7710528}" srcOrd="1" destOrd="0" parTransId="{165AB248-C02A-4352-84AB-6CCF67656F2D}" sibTransId="{3ED930B3-7EA4-4DE6-A7A6-636AC08AE3C5}"/>
    <dgm:cxn modelId="{B2779C89-4A06-42D2-BB15-3F2AD312584E}" srcId="{0F41F567-4BC0-465E-9D66-74BD263E4923}" destId="{1B00441F-509A-4FEC-BE43-F8BB39EEA1A1}" srcOrd="3" destOrd="0" parTransId="{13BDDD6B-9856-461E-AE8C-B610272E9B41}" sibTransId="{278EBAA3-0B8E-4B31-9DCA-F71A1E391A3C}"/>
    <dgm:cxn modelId="{CB7F36D2-A750-4C7B-9F18-BFD9196E172D}" type="presOf" srcId="{5F395494-7772-4088-A8D2-1C6816F64F9D}" destId="{41F87BA5-8490-4AE0-9419-9E3D283C29FD}" srcOrd="0" destOrd="0" presId="urn:microsoft.com/office/officeart/2018/2/layout/IconVerticalSolidList"/>
    <dgm:cxn modelId="{BB1FB3F5-7890-4896-9D8C-D260C9832676}" type="presOf" srcId="{EDDF587E-2CA1-403A-8D20-4324D7710528}" destId="{0A477637-042F-4730-B2F1-89BEBE47E115}" srcOrd="0" destOrd="0" presId="urn:microsoft.com/office/officeart/2018/2/layout/IconVerticalSolidList"/>
    <dgm:cxn modelId="{945985FE-5805-4551-BB20-369178BC341D}" srcId="{0F41F567-4BC0-465E-9D66-74BD263E4923}" destId="{5F395494-7772-4088-A8D2-1C6816F64F9D}" srcOrd="2" destOrd="0" parTransId="{915A28E0-A791-4D50-A1E8-8C993FB02DDA}" sibTransId="{296B0E0A-8F02-40B3-AA15-08771F29C927}"/>
    <dgm:cxn modelId="{EC6BFA42-9D99-4C8D-BA43-AF816CD053F4}" type="presParOf" srcId="{2D97A1E4-A1AD-41CB-9934-878C3D6EB354}" destId="{46D9C015-B993-4559-9D70-17028782768E}" srcOrd="0" destOrd="0" presId="urn:microsoft.com/office/officeart/2018/2/layout/IconVerticalSolidList"/>
    <dgm:cxn modelId="{2BFF0E92-AC14-4B3A-8D54-856061DE5AE3}" type="presParOf" srcId="{46D9C015-B993-4559-9D70-17028782768E}" destId="{7294B40E-EB7D-43A1-8458-81E8A6AB6AE9}" srcOrd="0" destOrd="0" presId="urn:microsoft.com/office/officeart/2018/2/layout/IconVerticalSolidList"/>
    <dgm:cxn modelId="{6D4DF261-D8B2-4CFD-A063-183F5469AA1A}" type="presParOf" srcId="{46D9C015-B993-4559-9D70-17028782768E}" destId="{B84E57DC-9F1D-4CD2-942C-6E48426B7C6E}" srcOrd="1" destOrd="0" presId="urn:microsoft.com/office/officeart/2018/2/layout/IconVerticalSolidList"/>
    <dgm:cxn modelId="{842595EA-77F8-4999-AB72-228F75077B9C}" type="presParOf" srcId="{46D9C015-B993-4559-9D70-17028782768E}" destId="{6DFED5DF-05F4-46AD-8DC8-B5D72D8B2831}" srcOrd="2" destOrd="0" presId="urn:microsoft.com/office/officeart/2018/2/layout/IconVerticalSolidList"/>
    <dgm:cxn modelId="{F2B38F26-3210-4451-95DB-7975C88B5755}" type="presParOf" srcId="{46D9C015-B993-4559-9D70-17028782768E}" destId="{1B5E7016-756F-4564-A12E-060C6A50C817}" srcOrd="3" destOrd="0" presId="urn:microsoft.com/office/officeart/2018/2/layout/IconVerticalSolidList"/>
    <dgm:cxn modelId="{35F79402-FD37-4AD5-8AE2-8EC0C8FB3BF3}" type="presParOf" srcId="{2D97A1E4-A1AD-41CB-9934-878C3D6EB354}" destId="{11E0B313-4EA9-406A-B490-17FC7CBF4AFE}" srcOrd="1" destOrd="0" presId="urn:microsoft.com/office/officeart/2018/2/layout/IconVerticalSolidList"/>
    <dgm:cxn modelId="{EBB74A41-466E-4280-9A03-80349E6230FF}" type="presParOf" srcId="{2D97A1E4-A1AD-41CB-9934-878C3D6EB354}" destId="{A7C15CFE-1ACF-49A1-BE63-3A03EAB7B1E0}" srcOrd="2" destOrd="0" presId="urn:microsoft.com/office/officeart/2018/2/layout/IconVerticalSolidList"/>
    <dgm:cxn modelId="{E0B4CBE5-840A-4890-9BD2-720A51896A9F}" type="presParOf" srcId="{A7C15CFE-1ACF-49A1-BE63-3A03EAB7B1E0}" destId="{368D865D-33AE-4DA5-9865-1AEA40466998}" srcOrd="0" destOrd="0" presId="urn:microsoft.com/office/officeart/2018/2/layout/IconVerticalSolidList"/>
    <dgm:cxn modelId="{4726172C-3AD0-4035-B463-289AD8148DE9}" type="presParOf" srcId="{A7C15CFE-1ACF-49A1-BE63-3A03EAB7B1E0}" destId="{7766B745-C6B5-41EB-BBB3-33DA014A8A35}" srcOrd="1" destOrd="0" presId="urn:microsoft.com/office/officeart/2018/2/layout/IconVerticalSolidList"/>
    <dgm:cxn modelId="{A56CF12F-EBA5-4CA7-BCFD-5AF92FD293D4}" type="presParOf" srcId="{A7C15CFE-1ACF-49A1-BE63-3A03EAB7B1E0}" destId="{BA7BBBBF-30D0-4C60-9D5B-E248BB42C163}" srcOrd="2" destOrd="0" presId="urn:microsoft.com/office/officeart/2018/2/layout/IconVerticalSolidList"/>
    <dgm:cxn modelId="{EA896AE8-2C5C-4866-A29B-207A4FB0FE4F}" type="presParOf" srcId="{A7C15CFE-1ACF-49A1-BE63-3A03EAB7B1E0}" destId="{0A477637-042F-4730-B2F1-89BEBE47E115}" srcOrd="3" destOrd="0" presId="urn:microsoft.com/office/officeart/2018/2/layout/IconVerticalSolidList"/>
    <dgm:cxn modelId="{4D082079-2C9E-4500-8C5C-DA68E5B64D85}" type="presParOf" srcId="{2D97A1E4-A1AD-41CB-9934-878C3D6EB354}" destId="{B48EAD9B-30F0-4D40-BEAF-7170E14362E0}" srcOrd="3" destOrd="0" presId="urn:microsoft.com/office/officeart/2018/2/layout/IconVerticalSolidList"/>
    <dgm:cxn modelId="{8A5439CC-705D-4E3E-BBFA-3FC7A3699238}" type="presParOf" srcId="{2D97A1E4-A1AD-41CB-9934-878C3D6EB354}" destId="{902537ED-C10E-416B-85F4-7D3A321B1F5A}" srcOrd="4" destOrd="0" presId="urn:microsoft.com/office/officeart/2018/2/layout/IconVerticalSolidList"/>
    <dgm:cxn modelId="{4900C097-3D72-45F2-89D8-4BC46BADAFB6}" type="presParOf" srcId="{902537ED-C10E-416B-85F4-7D3A321B1F5A}" destId="{14DF9F39-3FE2-4D26-A6C6-50EC3AED5602}" srcOrd="0" destOrd="0" presId="urn:microsoft.com/office/officeart/2018/2/layout/IconVerticalSolidList"/>
    <dgm:cxn modelId="{CE916574-E77C-435B-BA79-4A18385A33C3}" type="presParOf" srcId="{902537ED-C10E-416B-85F4-7D3A321B1F5A}" destId="{7BF6CA88-5FD8-45E5-AC5F-33DF7D9ABD02}" srcOrd="1" destOrd="0" presId="urn:microsoft.com/office/officeart/2018/2/layout/IconVerticalSolidList"/>
    <dgm:cxn modelId="{06579E0E-CCBC-489E-BEE0-ACA092141C97}" type="presParOf" srcId="{902537ED-C10E-416B-85F4-7D3A321B1F5A}" destId="{5D5CB01D-5A03-455D-9D92-BCE126BF323E}" srcOrd="2" destOrd="0" presId="urn:microsoft.com/office/officeart/2018/2/layout/IconVerticalSolidList"/>
    <dgm:cxn modelId="{FDC46DAD-9677-47CF-95A8-191ED2C7C9E7}" type="presParOf" srcId="{902537ED-C10E-416B-85F4-7D3A321B1F5A}" destId="{41F87BA5-8490-4AE0-9419-9E3D283C29FD}" srcOrd="3" destOrd="0" presId="urn:microsoft.com/office/officeart/2018/2/layout/IconVerticalSolidList"/>
    <dgm:cxn modelId="{AF6B1D0E-CB89-406C-BF5D-CAE92038EB52}" type="presParOf" srcId="{2D97A1E4-A1AD-41CB-9934-878C3D6EB354}" destId="{D60E7265-9471-415E-8426-2507764C02C5}" srcOrd="5" destOrd="0" presId="urn:microsoft.com/office/officeart/2018/2/layout/IconVerticalSolidList"/>
    <dgm:cxn modelId="{EAC0033C-B3B4-4483-86EF-414D260DF3D0}" type="presParOf" srcId="{2D97A1E4-A1AD-41CB-9934-878C3D6EB354}" destId="{A59EC2C6-903C-4D6D-8D5B-63F9A3413E9E}" srcOrd="6" destOrd="0" presId="urn:microsoft.com/office/officeart/2018/2/layout/IconVerticalSolidList"/>
    <dgm:cxn modelId="{879EDDB2-C105-4A00-9772-F446E7AF50E4}" type="presParOf" srcId="{A59EC2C6-903C-4D6D-8D5B-63F9A3413E9E}" destId="{13AE21E2-51FE-439D-997F-8F35E127C0E5}" srcOrd="0" destOrd="0" presId="urn:microsoft.com/office/officeart/2018/2/layout/IconVerticalSolidList"/>
    <dgm:cxn modelId="{F5545DCF-9400-405C-A293-FA446B84CC1B}" type="presParOf" srcId="{A59EC2C6-903C-4D6D-8D5B-63F9A3413E9E}" destId="{9460297C-AE78-47C8-ABF1-416BDEC6FCAA}" srcOrd="1" destOrd="0" presId="urn:microsoft.com/office/officeart/2018/2/layout/IconVerticalSolidList"/>
    <dgm:cxn modelId="{EF65B576-E5AE-4BF9-98D7-69F944E4E433}" type="presParOf" srcId="{A59EC2C6-903C-4D6D-8D5B-63F9A3413E9E}" destId="{3EF06F5F-E80F-4970-B3F1-281FB67DA6AA}" srcOrd="2" destOrd="0" presId="urn:microsoft.com/office/officeart/2018/2/layout/IconVerticalSolidList"/>
    <dgm:cxn modelId="{3CDF766F-2A5F-4F9A-98F5-0270C017B362}" type="presParOf" srcId="{A59EC2C6-903C-4D6D-8D5B-63F9A3413E9E}" destId="{0D64F6E5-7E09-4D43-8303-A11920D746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713E6-5212-4DE6-B486-2DE84BCFC8E8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36539-6249-4691-8FB6-6496B1DA99D5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9D7F-6FD2-4E9A-B003-8C50D508EFE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GRANT (Libera acesso, aos componentes do banco de dados)</a:t>
          </a:r>
          <a:endParaRPr lang="en-US" sz="2500" kern="1200"/>
        </a:p>
      </dsp:txBody>
      <dsp:txXfrm>
        <a:off x="2039300" y="956381"/>
        <a:ext cx="4474303" cy="1765627"/>
      </dsp:txXfrm>
    </dsp:sp>
    <dsp:sp modelId="{AE7E6667-458D-4D6D-8EF4-B7A18E9E4E8E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FE472-9178-4F27-B017-AE1B6BCBC8B0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6F309-E9BB-4A27-ABE7-22159196C8A4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REVOKE (Remove o acesso)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67A38-891B-4D2B-80F8-1AD080E91824}">
      <dsp:nvSpPr>
        <dsp:cNvPr id="0" name=""/>
        <dsp:cNvSpPr/>
      </dsp:nvSpPr>
      <dsp:spPr>
        <a:xfrm>
          <a:off x="0" y="80173"/>
          <a:ext cx="6513603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 DATABASE</a:t>
          </a:r>
        </a:p>
      </dsp:txBody>
      <dsp:txXfrm>
        <a:off x="31613" y="111786"/>
        <a:ext cx="6450377" cy="584369"/>
      </dsp:txXfrm>
    </dsp:sp>
    <dsp:sp modelId="{56734976-BE1C-4DBE-8765-7FC00C0FA5A2}">
      <dsp:nvSpPr>
        <dsp:cNvPr id="0" name=""/>
        <dsp:cNvSpPr/>
      </dsp:nvSpPr>
      <dsp:spPr>
        <a:xfrm>
          <a:off x="0" y="805528"/>
          <a:ext cx="6513603" cy="647595"/>
        </a:xfrm>
        <a:prstGeom prst="round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DROP DATABASE</a:t>
          </a:r>
        </a:p>
      </dsp:txBody>
      <dsp:txXfrm>
        <a:off x="31613" y="837141"/>
        <a:ext cx="6450377" cy="584369"/>
      </dsp:txXfrm>
    </dsp:sp>
    <dsp:sp modelId="{BA407C43-823E-4265-B124-DD1F70D85C3F}">
      <dsp:nvSpPr>
        <dsp:cNvPr id="0" name=""/>
        <dsp:cNvSpPr/>
      </dsp:nvSpPr>
      <dsp:spPr>
        <a:xfrm>
          <a:off x="0" y="1530883"/>
          <a:ext cx="6513603" cy="647595"/>
        </a:xfrm>
        <a:prstGeom prst="round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</a:t>
          </a:r>
        </a:p>
      </dsp:txBody>
      <dsp:txXfrm>
        <a:off x="31613" y="1562496"/>
        <a:ext cx="6450377" cy="584369"/>
      </dsp:txXfrm>
    </dsp:sp>
    <dsp:sp modelId="{A9BF49D9-03E1-41D2-9D0D-0FB362C30ACD}">
      <dsp:nvSpPr>
        <dsp:cNvPr id="0" name=""/>
        <dsp:cNvSpPr/>
      </dsp:nvSpPr>
      <dsp:spPr>
        <a:xfrm>
          <a:off x="0" y="2256238"/>
          <a:ext cx="6513603" cy="647595"/>
        </a:xfrm>
        <a:prstGeom prst="round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 TABLE</a:t>
          </a:r>
        </a:p>
      </dsp:txBody>
      <dsp:txXfrm>
        <a:off x="31613" y="2287851"/>
        <a:ext cx="6450377" cy="584369"/>
      </dsp:txXfrm>
    </dsp:sp>
    <dsp:sp modelId="{4322A47A-6007-4755-ABCA-FE649E275B5A}">
      <dsp:nvSpPr>
        <dsp:cNvPr id="0" name=""/>
        <dsp:cNvSpPr/>
      </dsp:nvSpPr>
      <dsp:spPr>
        <a:xfrm>
          <a:off x="0" y="2981593"/>
          <a:ext cx="6513603" cy="647595"/>
        </a:xfrm>
        <a:prstGeom prst="round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ALTER TABLE</a:t>
          </a:r>
        </a:p>
      </dsp:txBody>
      <dsp:txXfrm>
        <a:off x="31613" y="3013206"/>
        <a:ext cx="6450377" cy="584369"/>
      </dsp:txXfrm>
    </dsp:sp>
    <dsp:sp modelId="{2FBF5E53-7C30-4F90-B865-71F74F9CF09F}">
      <dsp:nvSpPr>
        <dsp:cNvPr id="0" name=""/>
        <dsp:cNvSpPr/>
      </dsp:nvSpPr>
      <dsp:spPr>
        <a:xfrm>
          <a:off x="0" y="3706948"/>
          <a:ext cx="6513603" cy="647595"/>
        </a:xfrm>
        <a:prstGeom prst="round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DROP TABLE</a:t>
          </a:r>
        </a:p>
      </dsp:txBody>
      <dsp:txXfrm>
        <a:off x="31613" y="3738561"/>
        <a:ext cx="6450377" cy="584369"/>
      </dsp:txXfrm>
    </dsp:sp>
    <dsp:sp modelId="{09125572-DA61-4A9F-BFF9-3621356F4951}">
      <dsp:nvSpPr>
        <dsp:cNvPr id="0" name=""/>
        <dsp:cNvSpPr/>
      </dsp:nvSpPr>
      <dsp:spPr>
        <a:xfrm>
          <a:off x="0" y="4432303"/>
          <a:ext cx="6513603" cy="647595"/>
        </a:xfrm>
        <a:prstGeom prst="round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 INDEX</a:t>
          </a:r>
        </a:p>
      </dsp:txBody>
      <dsp:txXfrm>
        <a:off x="31613" y="4463916"/>
        <a:ext cx="6450377" cy="584369"/>
      </dsp:txXfrm>
    </dsp:sp>
    <dsp:sp modelId="{470DF6FF-051F-4CB5-BD37-34F524B21522}">
      <dsp:nvSpPr>
        <dsp:cNvPr id="0" name=""/>
        <dsp:cNvSpPr/>
      </dsp:nvSpPr>
      <dsp:spPr>
        <a:xfrm>
          <a:off x="0" y="5157658"/>
          <a:ext cx="6513603" cy="64759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DROP INDEX</a:t>
          </a:r>
        </a:p>
      </dsp:txBody>
      <dsp:txXfrm>
        <a:off x="31613" y="5189271"/>
        <a:ext cx="6450377" cy="584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94B40E-EB7D-43A1-8458-81E8A6AB6AE9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E57DC-9F1D-4CD2-942C-6E48426B7C6E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E7016-756F-4564-A12E-060C6A50C817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INSERT</a:t>
          </a:r>
        </a:p>
      </dsp:txBody>
      <dsp:txXfrm>
        <a:off x="1429899" y="2442"/>
        <a:ext cx="5083704" cy="1238008"/>
      </dsp:txXfrm>
    </dsp:sp>
    <dsp:sp modelId="{368D865D-33AE-4DA5-9865-1AEA40466998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6B745-C6B5-41EB-BBB3-33DA014A8A35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77637-042F-4730-B2F1-89BEBE47E115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UPDATE</a:t>
          </a:r>
          <a:endParaRPr lang="en-US" sz="2200" kern="1200"/>
        </a:p>
      </dsp:txBody>
      <dsp:txXfrm>
        <a:off x="1429899" y="1549953"/>
        <a:ext cx="5083704" cy="1238008"/>
      </dsp:txXfrm>
    </dsp:sp>
    <dsp:sp modelId="{14DF9F39-3FE2-4D26-A6C6-50EC3AED560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6CA88-5FD8-45E5-AC5F-33DF7D9ABD02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87BA5-8490-4AE0-9419-9E3D283C29F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DELETE</a:t>
          </a:r>
          <a:endParaRPr lang="en-US" sz="2200" kern="1200"/>
        </a:p>
      </dsp:txBody>
      <dsp:txXfrm>
        <a:off x="1429899" y="3097464"/>
        <a:ext cx="5083704" cy="1238008"/>
      </dsp:txXfrm>
    </dsp:sp>
    <dsp:sp modelId="{13AE21E2-51FE-439D-997F-8F35E127C0E5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0297C-AE78-47C8-ABF1-416BDEC6FCAA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4F6E5-7E09-4D43-8303-A11920D74611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SELECT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8C684-C442-4FE9-A975-4AF63B95E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8340F-A3A3-4C3E-94AA-696FA1DB7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3EA032-F99E-4E54-9198-E91ADA5B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98ADB2-177E-4532-ADA9-526A4328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A7E514-CF29-43E6-9A71-5BA60997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11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A5E14-81A5-40A6-AA59-A1905229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A9ED9B-BFFC-4161-B5A1-3732A3790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1008E-46A3-4759-846E-A0648609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753261-3959-4076-9DC6-6915EF86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DB41A7-916C-487E-BBD6-08FF7B28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569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421FF-6501-42CF-A76B-7BB5151C83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D37FBE-2EAB-4FDB-AE25-24A8C8E9F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18B283-2147-487D-84C7-1590F77F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E898DD-922E-4C9D-BDC1-879BF82E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4616D6-7286-42F9-90A0-F14950F5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22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3383E-B383-402C-A362-0C9520E8A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40B61-CA3B-4990-A4C6-A2F68071B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9A494-D1FC-48FD-AB8C-16D74193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99BD78-E27D-4289-B065-CBA6BF81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6A3FA-0575-41CC-90B7-5DA35984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6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02B07-6910-4B02-B472-A38E66FD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03F080-9EE9-461C-AA89-2FE04A2A5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D36AA-FC0D-410D-B7FE-40D60126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36EA23-F750-4F24-B6A5-5A550A56C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85008-76A3-48B8-84D5-F6C897ED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97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07297-77BF-48A0-BEDF-E22B3BD2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1EE01B-A9C1-4CFE-9694-6C4630318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228CA6-4F9F-4D22-8DB7-DF24AAA0D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58553D-DD3A-42F6-9AD0-9942AE11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065591-8439-49BC-AA82-28453869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86ED96-0B09-49DA-8E2F-E00C70F8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60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293DE-5D45-4B8D-BC64-3B11AD17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81D82A-5A24-457E-8103-BCAD3545E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73F6F5-0D03-4D29-8CB2-F3D375F5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D75FCB-FF3F-4414-9D36-B6D57F81D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DD9AC9-0260-4CC6-BEEE-6BB1FCC9F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96A3B8-8EB8-42EA-9521-587E5226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8473077-A00B-41B3-A871-78856FEBE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73C570-C0F4-42DE-9706-48C39A4F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36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74E21-920A-4180-9F67-029CC2F9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FA5BDE-3EED-4EC1-807D-9D6FE83A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555210-497B-4C31-A5A5-5547F060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26820D-8838-4D0A-BD7C-9C21DDD0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74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0B9C065-92E6-459A-B9EF-7BCEB08F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B81ADF-EEFD-420D-A72D-343F9DF9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9835FF-3817-4B01-A052-7F36F9B8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56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5AC1F-DDA7-49E7-9828-6E07AEFE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2586F1-C994-4262-B58F-D4030F65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DD6C02-A414-463F-9BC6-88D34ADEF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A68F28-4BF7-4B54-85AD-5C89560A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E5A262-306C-4C67-AB9D-DD08B877C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3202C8-00C6-42BC-84A6-89E20CCF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15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4C40B-5F72-4961-9300-115D1314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CBB52FF-8444-4072-9192-AD9530EEC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20E70-7F80-4C7F-98CA-C178F5F54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D1EEF0-C23B-48C0-8818-06B8EDA9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8534D9-6A79-4A5F-8059-D8B6E261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CF7DB4-4F69-4382-B571-31665E3F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4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16A49A-53F9-47F4-B0A0-C6D977BD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E37795-8CA0-439E-9CFA-A033A8679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535001-0154-4AE3-ADCB-120DAD124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CE428-C913-4EC7-9920-60E1909C5801}" type="datetimeFigureOut">
              <a:rPr lang="pt-BR" smtClean="0"/>
              <a:t>21/10/2020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0B5A86-BD08-4E95-A99F-D1488D50A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883BC-9BC9-457A-A5CD-A44774F88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2D73B-05E1-47D9-8F76-3D8260E00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5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DEDA85A0-7524-447F-8B2D-9702126E15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DC510C-6921-4CDE-8A6D-CA12D3955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SQL (structured query language)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A86100-D4B4-420E-BC05-373D5D939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A linguagem SQL é dividida em 3 sub-linguagens</a:t>
            </a:r>
          </a:p>
          <a:p>
            <a:r>
              <a:rPr lang="pt-BR">
                <a:solidFill>
                  <a:srgbClr val="FFFFFF"/>
                </a:solidFill>
              </a:rPr>
              <a:t>DCL Segurança, DML Dados, DDL Estrutura</a:t>
            </a:r>
          </a:p>
        </p:txBody>
      </p:sp>
    </p:spTree>
    <p:extLst>
      <p:ext uri="{BB962C8B-B14F-4D97-AF65-F5344CB8AC3E}">
        <p14:creationId xmlns:p14="http://schemas.microsoft.com/office/powerpoint/2010/main" val="6817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55A5AC-6587-4C18-9F98-BC4AB2DC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DCL (data </a:t>
            </a:r>
            <a:r>
              <a:rPr lang="pt-BR" dirty="0" err="1">
                <a:solidFill>
                  <a:srgbClr val="FFFFFF"/>
                </a:solidFill>
              </a:rPr>
              <a:t>control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language</a:t>
            </a:r>
            <a:r>
              <a:rPr lang="pt-BR" dirty="0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C420697-57B6-4172-B77F-F55A5C104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01366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992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54C27A-8249-4B3F-A4F6-E784C6E7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DDL (data definition language)</a:t>
            </a:r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20A151B-2C3F-4EEE-9741-36AFD2BC3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2672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074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54C27A-8249-4B3F-A4F6-E784C6E7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DML (data manipulation language)</a:t>
            </a:r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0B84B0B-4BB6-4EFD-9F47-3C41C0F89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0646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957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B96CC6-F21D-401F-BDDF-BE42C2E9F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0000"/>
                </a:solidFill>
              </a:rPr>
              <a:t>DCL (data control language)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aptop seguro">
            <a:extLst>
              <a:ext uri="{FF2B5EF4-FFF2-40B4-BE49-F238E27FC236}">
                <a16:creationId xmlns:a16="http://schemas.microsoft.com/office/drawing/2014/main" id="{E53C9F97-A351-4D03-B913-7A71DAF91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0E2340-593D-4BEB-9FD6-5B4E45E69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pt-BR" sz="2000" b="1" dirty="0">
                <a:solidFill>
                  <a:srgbClr val="000000"/>
                </a:solidFill>
              </a:rPr>
              <a:t>Tipos de Usuários:</a:t>
            </a:r>
          </a:p>
          <a:p>
            <a:r>
              <a:rPr lang="pt-BR" sz="2000" dirty="0">
                <a:solidFill>
                  <a:srgbClr val="000000"/>
                </a:solidFill>
              </a:rPr>
              <a:t>Usuários de </a:t>
            </a:r>
            <a:r>
              <a:rPr lang="pt-BR" sz="2000" b="1" dirty="0">
                <a:solidFill>
                  <a:srgbClr val="000000"/>
                </a:solidFill>
              </a:rPr>
              <a:t>Sistema</a:t>
            </a:r>
            <a:r>
              <a:rPr lang="pt-BR" sz="2000" dirty="0">
                <a:solidFill>
                  <a:srgbClr val="000000"/>
                </a:solidFill>
              </a:rPr>
              <a:t> (root, system, ...)</a:t>
            </a:r>
          </a:p>
          <a:p>
            <a:r>
              <a:rPr lang="pt-BR" sz="2000" dirty="0">
                <a:solidFill>
                  <a:srgbClr val="000000"/>
                </a:solidFill>
              </a:rPr>
              <a:t>Usuário de </a:t>
            </a:r>
            <a:r>
              <a:rPr lang="pt-BR" sz="2000" b="1" dirty="0">
                <a:solidFill>
                  <a:srgbClr val="000000"/>
                </a:solidFill>
              </a:rPr>
              <a:t>Aplicação</a:t>
            </a:r>
            <a:r>
              <a:rPr lang="pt-BR" sz="2000" dirty="0">
                <a:solidFill>
                  <a:srgbClr val="000000"/>
                </a:solidFill>
              </a:rPr>
              <a:t> (Utilizado por uma ou várias aplicações que acessam o Banco de Dados)</a:t>
            </a:r>
          </a:p>
          <a:p>
            <a:r>
              <a:rPr lang="pt-BR" sz="2000" dirty="0">
                <a:solidFill>
                  <a:srgbClr val="000000"/>
                </a:solidFill>
              </a:rPr>
              <a:t>Usuário </a:t>
            </a:r>
            <a:r>
              <a:rPr lang="pt-BR" sz="2000" b="1" dirty="0">
                <a:solidFill>
                  <a:srgbClr val="000000"/>
                </a:solidFill>
              </a:rPr>
              <a:t>Administrador</a:t>
            </a:r>
            <a:r>
              <a:rPr lang="pt-BR" sz="2000" dirty="0">
                <a:solidFill>
                  <a:srgbClr val="000000"/>
                </a:solidFill>
              </a:rPr>
              <a:t> (Utilizado pelo </a:t>
            </a:r>
            <a:r>
              <a:rPr lang="pt-BR" sz="2000" b="1" dirty="0">
                <a:solidFill>
                  <a:srgbClr val="000000"/>
                </a:solidFill>
              </a:rPr>
              <a:t>DBA</a:t>
            </a:r>
            <a:r>
              <a:rPr lang="pt-BR" sz="2000" dirty="0">
                <a:solidFill>
                  <a:srgbClr val="000000"/>
                </a:solidFill>
              </a:rPr>
              <a:t>)</a:t>
            </a:r>
          </a:p>
          <a:p>
            <a:r>
              <a:rPr lang="pt-BR" sz="2000" dirty="0">
                <a:solidFill>
                  <a:srgbClr val="000000"/>
                </a:solidFill>
              </a:rPr>
              <a:t>Usuário </a:t>
            </a:r>
            <a:r>
              <a:rPr lang="pt-BR" sz="2000" b="1" dirty="0">
                <a:solidFill>
                  <a:srgbClr val="000000"/>
                </a:solidFill>
              </a:rPr>
              <a:t>Comum</a:t>
            </a:r>
            <a:r>
              <a:rPr lang="pt-BR" sz="2000" dirty="0">
                <a:solidFill>
                  <a:srgbClr val="000000"/>
                </a:solidFill>
              </a:rPr>
              <a:t> (Utilizado por pessoas, funcionários da empresa que precisam ter acesso a informações do banco de dados)</a:t>
            </a:r>
          </a:p>
        </p:txBody>
      </p:sp>
    </p:spTree>
    <p:extLst>
      <p:ext uri="{BB962C8B-B14F-4D97-AF65-F5344CB8AC3E}">
        <p14:creationId xmlns:p14="http://schemas.microsoft.com/office/powerpoint/2010/main" val="201341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141</Words>
  <Application>Microsoft Office PowerPoint</Application>
  <PresentationFormat>Widescreen</PresentationFormat>
  <Paragraphs>26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SQL (structured query language)</vt:lpstr>
      <vt:lpstr>DCL (data control language)</vt:lpstr>
      <vt:lpstr>DDL (data definition language)</vt:lpstr>
      <vt:lpstr>DML (data manipulation language)</vt:lpstr>
      <vt:lpstr>DCL (data control language)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(structured query language)</dc:title>
  <dc:creator>WELLINGTON FABIO DE OLIVEIRA MARTINS</dc:creator>
  <cp:lastModifiedBy>WELLINGTON FABIO DE OLIVEIRA MARTINS</cp:lastModifiedBy>
  <cp:revision>2</cp:revision>
  <dcterms:created xsi:type="dcterms:W3CDTF">2020-10-21T13:19:27Z</dcterms:created>
  <dcterms:modified xsi:type="dcterms:W3CDTF">2020-10-21T14:04:14Z</dcterms:modified>
</cp:coreProperties>
</file>